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38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674F24-8BF4-41BA-8CCE-04CC78232EF4}"/>
              </a:ext>
            </a:extLst>
          </p:cNvPr>
          <p:cNvCxnSpPr/>
          <p:nvPr/>
        </p:nvCxnSpPr>
        <p:spPr>
          <a:xfrm>
            <a:off x="8994098" y="1064302"/>
            <a:ext cx="139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10568066" y="749508"/>
            <a:ext cx="1124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2523A-2DFD-4774-8D93-186B54FF62A1}"/>
              </a:ext>
            </a:extLst>
          </p:cNvPr>
          <p:cNvCxnSpPr/>
          <p:nvPr/>
        </p:nvCxnSpPr>
        <p:spPr>
          <a:xfrm flipV="1">
            <a:off x="10298242" y="3177915"/>
            <a:ext cx="254833" cy="73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221C4-C243-46D3-8DD8-00B7975959AD}"/>
              </a:ext>
            </a:extLst>
          </p:cNvPr>
          <p:cNvSpPr txBox="1"/>
          <p:nvPr/>
        </p:nvSpPr>
        <p:spPr>
          <a:xfrm>
            <a:off x="9773587" y="4182256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자원을 증가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97D23D-31EA-462C-87F8-B7F814937BA5}"/>
              </a:ext>
            </a:extLst>
          </p:cNvPr>
          <p:cNvCxnSpPr>
            <a:cxnSpLocks/>
          </p:cNvCxnSpPr>
          <p:nvPr/>
        </p:nvCxnSpPr>
        <p:spPr>
          <a:xfrm flipH="1">
            <a:off x="8694295" y="6213581"/>
            <a:ext cx="644577" cy="26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B0A3B5-BA56-4C07-BFA0-DB5229086F39}"/>
              </a:ext>
            </a:extLst>
          </p:cNvPr>
          <p:cNvSpPr txBox="1"/>
          <p:nvPr/>
        </p:nvSpPr>
        <p:spPr>
          <a:xfrm>
            <a:off x="9773587" y="5793698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버퍼가 하나면 찢어져 </a:t>
            </a:r>
            <a:r>
              <a:rPr lang="ko-KR" altLang="en-US" dirty="0" err="1"/>
              <a:t>보일수</a:t>
            </a:r>
            <a:r>
              <a:rPr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/>
          <p:nvPr/>
        </p:nvCxnSpPr>
        <p:spPr>
          <a:xfrm flipH="1">
            <a:off x="8514413" y="2023672"/>
            <a:ext cx="1004341" cy="41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10073389" y="1424066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/>
          <p:nvPr/>
        </p:nvCxnSpPr>
        <p:spPr>
          <a:xfrm>
            <a:off x="7240249" y="5666282"/>
            <a:ext cx="160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8829207" y="5516380"/>
            <a:ext cx="296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스왑</a:t>
            </a:r>
            <a:r>
              <a:rPr lang="ko-KR" altLang="en-US" dirty="0"/>
              <a:t> 전체화면에서만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7DFD14-4B19-47D0-AF3F-489E200BFB5E}"/>
              </a:ext>
            </a:extLst>
          </p:cNvPr>
          <p:cNvCxnSpPr/>
          <p:nvPr/>
        </p:nvCxnSpPr>
        <p:spPr>
          <a:xfrm>
            <a:off x="-1409075" y="2443397"/>
            <a:ext cx="1064301" cy="12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FA528A-9B18-47F5-8DD6-9F48BA95F7CF}"/>
              </a:ext>
            </a:extLst>
          </p:cNvPr>
          <p:cNvSpPr txBox="1"/>
          <p:nvPr/>
        </p:nvSpPr>
        <p:spPr>
          <a:xfrm>
            <a:off x="-2938072" y="1244184"/>
            <a:ext cx="152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구조를 가지고 있어야함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6EA271-DEE6-4F48-B72A-B2D2CB48A774}"/>
              </a:ext>
            </a:extLst>
          </p:cNvPr>
          <p:cNvCxnSpPr/>
          <p:nvPr/>
        </p:nvCxnSpPr>
        <p:spPr>
          <a:xfrm>
            <a:off x="8409482" y="794479"/>
            <a:ext cx="1514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55D63-CB6B-4F1F-9153-501C61AC403A}"/>
              </a:ext>
            </a:extLst>
          </p:cNvPr>
          <p:cNvSpPr txBox="1"/>
          <p:nvPr/>
        </p:nvSpPr>
        <p:spPr>
          <a:xfrm>
            <a:off x="9938479" y="404734"/>
            <a:ext cx="145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수식 편집기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1DDF9-F4EC-44B4-918C-DDB5E9C9227C}"/>
              </a:ext>
            </a:extLst>
          </p:cNvPr>
          <p:cNvSpPr txBox="1"/>
          <p:nvPr/>
        </p:nvSpPr>
        <p:spPr>
          <a:xfrm>
            <a:off x="3117953" y="1394086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동적 라이브러리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CF3A12-559E-4517-AB13-DFD193180B90}"/>
              </a:ext>
            </a:extLst>
          </p:cNvPr>
          <p:cNvCxnSpPr/>
          <p:nvPr/>
        </p:nvCxnSpPr>
        <p:spPr>
          <a:xfrm flipV="1">
            <a:off x="8979108" y="2983043"/>
            <a:ext cx="1454046" cy="4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7F7BA-7B40-404D-8852-14398B11CE1C}"/>
              </a:ext>
            </a:extLst>
          </p:cNvPr>
          <p:cNvSpPr txBox="1"/>
          <p:nvPr/>
        </p:nvSpPr>
        <p:spPr>
          <a:xfrm>
            <a:off x="10777928" y="2563318"/>
            <a:ext cx="12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가지고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8D4AEB-09CC-4A53-A123-C5E4CED18E70}"/>
              </a:ext>
            </a:extLst>
          </p:cNvPr>
          <p:cNvCxnSpPr/>
          <p:nvPr/>
        </p:nvCxnSpPr>
        <p:spPr>
          <a:xfrm>
            <a:off x="8589364" y="3927423"/>
            <a:ext cx="1843790" cy="83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A39663-4084-46BC-9DE7-D1E369516CC5}"/>
              </a:ext>
            </a:extLst>
          </p:cNvPr>
          <p:cNvSpPr txBox="1"/>
          <p:nvPr/>
        </p:nvSpPr>
        <p:spPr>
          <a:xfrm>
            <a:off x="10643016" y="4320915"/>
            <a:ext cx="205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Cnt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8162F-635F-44A5-A5F9-DE515EADAC84}"/>
              </a:ext>
            </a:extLst>
          </p:cNvPr>
          <p:cNvSpPr txBox="1"/>
          <p:nvPr/>
        </p:nvSpPr>
        <p:spPr>
          <a:xfrm>
            <a:off x="3117953" y="3741721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슈퍼 </a:t>
            </a:r>
            <a:r>
              <a:rPr lang="ko-KR" altLang="en-US" dirty="0" err="1"/>
              <a:t>클레스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03BB06-2EF5-4AC9-A1E7-6F9BE2DA845D}"/>
              </a:ext>
            </a:extLst>
          </p:cNvPr>
          <p:cNvCxnSpPr/>
          <p:nvPr/>
        </p:nvCxnSpPr>
        <p:spPr>
          <a:xfrm flipH="1" flipV="1">
            <a:off x="-209862" y="4616970"/>
            <a:ext cx="1034321" cy="82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E088E2-25B5-4D81-981B-776BB569EB62}"/>
              </a:ext>
            </a:extLst>
          </p:cNvPr>
          <p:cNvSpPr txBox="1"/>
          <p:nvPr/>
        </p:nvSpPr>
        <p:spPr>
          <a:xfrm>
            <a:off x="-3402767" y="3429000"/>
            <a:ext cx="23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ko-KR" altLang="en-US" dirty="0" err="1"/>
              <a:t>가비지</a:t>
            </a:r>
            <a:r>
              <a:rPr lang="ko-KR" altLang="en-US" dirty="0"/>
              <a:t>    </a:t>
            </a:r>
            <a:r>
              <a:rPr lang="ko-KR" altLang="en-US" dirty="0" err="1"/>
              <a:t>컬랙터가</a:t>
            </a:r>
            <a:r>
              <a:rPr lang="ko-KR" altLang="en-US" dirty="0"/>
              <a:t> </a:t>
            </a:r>
            <a:r>
              <a:rPr lang="ko-KR" altLang="en-US" dirty="0" err="1"/>
              <a:t>삭제시켜줌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1F9077-940C-42F0-9FC7-2EF91C62CADE}"/>
              </a:ext>
            </a:extLst>
          </p:cNvPr>
          <p:cNvCxnSpPr/>
          <p:nvPr/>
        </p:nvCxnSpPr>
        <p:spPr>
          <a:xfrm>
            <a:off x="6415790" y="6250898"/>
            <a:ext cx="140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EAD901-34A8-4D8C-B133-6F8EE4B5F41F}"/>
              </a:ext>
            </a:extLst>
          </p:cNvPr>
          <p:cNvSpPr txBox="1"/>
          <p:nvPr/>
        </p:nvSpPr>
        <p:spPr>
          <a:xfrm>
            <a:off x="8244590" y="6160957"/>
            <a:ext cx="167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할 수 잇는지 </a:t>
            </a:r>
            <a:r>
              <a:rPr lang="ko-KR" altLang="en-US" dirty="0" err="1"/>
              <a:t>물어봄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3F101-F61D-4BC4-BDA6-969A31F4DBFC}"/>
              </a:ext>
            </a:extLst>
          </p:cNvPr>
          <p:cNvCxnSpPr>
            <a:cxnSpLocks/>
          </p:cNvCxnSpPr>
          <p:nvPr/>
        </p:nvCxnSpPr>
        <p:spPr>
          <a:xfrm>
            <a:off x="2383436" y="1439056"/>
            <a:ext cx="3477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5C12734-F9F0-402C-A7ED-3A6B4EC4FF0B}"/>
              </a:ext>
            </a:extLst>
          </p:cNvPr>
          <p:cNvSpPr/>
          <p:nvPr/>
        </p:nvSpPr>
        <p:spPr>
          <a:xfrm>
            <a:off x="9653665" y="899411"/>
            <a:ext cx="2263515" cy="1989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ED4710-0A11-495B-8B8C-EDEEA8254FC1}"/>
              </a:ext>
            </a:extLst>
          </p:cNvPr>
          <p:cNvSpPr/>
          <p:nvPr/>
        </p:nvSpPr>
        <p:spPr>
          <a:xfrm>
            <a:off x="10133350" y="1369727"/>
            <a:ext cx="1304145" cy="104931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AB6B-A8CE-4D34-B697-861557A74C72}"/>
              </a:ext>
            </a:extLst>
          </p:cNvPr>
          <p:cNvSpPr txBox="1"/>
          <p:nvPr/>
        </p:nvSpPr>
        <p:spPr>
          <a:xfrm>
            <a:off x="10358203" y="1679937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F3933-CEB2-42B8-A15D-1E74B92AE272}"/>
              </a:ext>
            </a:extLst>
          </p:cNvPr>
          <p:cNvSpPr txBox="1"/>
          <p:nvPr/>
        </p:nvSpPr>
        <p:spPr>
          <a:xfrm>
            <a:off x="11347554" y="714745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C1E4BD-6829-4E18-8490-B10459449E41}"/>
              </a:ext>
            </a:extLst>
          </p:cNvPr>
          <p:cNvCxnSpPr>
            <a:cxnSpLocks/>
          </p:cNvCxnSpPr>
          <p:nvPr/>
        </p:nvCxnSpPr>
        <p:spPr>
          <a:xfrm>
            <a:off x="12142033" y="1099067"/>
            <a:ext cx="284812" cy="105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746897-DFA5-40A7-A73F-1A4E0E4693D1}"/>
              </a:ext>
            </a:extLst>
          </p:cNvPr>
          <p:cNvSpPr txBox="1"/>
          <p:nvPr/>
        </p:nvSpPr>
        <p:spPr>
          <a:xfrm>
            <a:off x="11917180" y="2488367"/>
            <a:ext cx="14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</a:t>
            </a:r>
            <a:endParaRPr lang="en-US" altLang="ko-KR" dirty="0"/>
          </a:p>
          <a:p>
            <a:r>
              <a:rPr lang="ko-KR" altLang="en-US" dirty="0"/>
              <a:t>가지고 있음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213F2-4309-436E-B748-539B3B65E6A4}"/>
              </a:ext>
            </a:extLst>
          </p:cNvPr>
          <p:cNvCxnSpPr/>
          <p:nvPr/>
        </p:nvCxnSpPr>
        <p:spPr>
          <a:xfrm>
            <a:off x="1139252" y="5051685"/>
            <a:ext cx="1244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22823F-29AA-44E3-9384-FD77CE4A61D0}"/>
              </a:ext>
            </a:extLst>
          </p:cNvPr>
          <p:cNvCxnSpPr/>
          <p:nvPr/>
        </p:nvCxnSpPr>
        <p:spPr>
          <a:xfrm flipH="1" flipV="1">
            <a:off x="0" y="884420"/>
            <a:ext cx="1633928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3FAB1-6716-40BE-ADB8-C1D69F44518F}"/>
              </a:ext>
            </a:extLst>
          </p:cNvPr>
          <p:cNvSpPr txBox="1"/>
          <p:nvPr/>
        </p:nvSpPr>
        <p:spPr>
          <a:xfrm>
            <a:off x="-2188564" y="494675"/>
            <a:ext cx="169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객체를 생성하기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6907FA-98AF-44D2-B7D8-50278CF8FB91}"/>
              </a:ext>
            </a:extLst>
          </p:cNvPr>
          <p:cNvCxnSpPr/>
          <p:nvPr/>
        </p:nvCxnSpPr>
        <p:spPr>
          <a:xfrm flipV="1">
            <a:off x="3582649" y="2173574"/>
            <a:ext cx="1244184" cy="1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BF119-78CA-49CF-8A3B-419261FB206D}"/>
              </a:ext>
            </a:extLst>
          </p:cNvPr>
          <p:cNvSpPr txBox="1"/>
          <p:nvPr/>
        </p:nvSpPr>
        <p:spPr>
          <a:xfrm>
            <a:off x="4572000" y="175384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주소를 넘겨 받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9D3E49-611C-4B48-A33E-25A824473CB8}"/>
              </a:ext>
            </a:extLst>
          </p:cNvPr>
          <p:cNvCxnSpPr/>
          <p:nvPr/>
        </p:nvCxnSpPr>
        <p:spPr>
          <a:xfrm rot="10800000" flipV="1">
            <a:off x="6685613" y="2123180"/>
            <a:ext cx="689548" cy="4701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6767C2-62F0-467B-A40D-D7AAE921F6F6}"/>
              </a:ext>
            </a:extLst>
          </p:cNvPr>
          <p:cNvSpPr txBox="1"/>
          <p:nvPr/>
        </p:nvSpPr>
        <p:spPr>
          <a:xfrm>
            <a:off x="7719934" y="2008682"/>
            <a:ext cx="11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변경댐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356C3A-87CB-4304-B715-C03E16343019}"/>
              </a:ext>
            </a:extLst>
          </p:cNvPr>
          <p:cNvCxnSpPr/>
          <p:nvPr/>
        </p:nvCxnSpPr>
        <p:spPr>
          <a:xfrm flipH="1" flipV="1">
            <a:off x="6370820" y="3837482"/>
            <a:ext cx="104931" cy="47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242AD7-7115-4382-91E5-A8295D73C3DD}"/>
              </a:ext>
            </a:extLst>
          </p:cNvPr>
          <p:cNvSpPr txBox="1"/>
          <p:nvPr/>
        </p:nvSpPr>
        <p:spPr>
          <a:xfrm>
            <a:off x="5741233" y="4317167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콤객체의</a:t>
            </a:r>
            <a:r>
              <a:rPr lang="ko-KR" altLang="en-US" dirty="0"/>
              <a:t> 위치를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59B1-D5A3-4F4B-9D1C-ED8E35672F4C}"/>
              </a:ext>
            </a:extLst>
          </p:cNvPr>
          <p:cNvSpPr txBox="1"/>
          <p:nvPr/>
        </p:nvSpPr>
        <p:spPr>
          <a:xfrm>
            <a:off x="7929796" y="494675"/>
            <a:ext cx="34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 변수의 주소를 보내야함</a:t>
            </a:r>
          </a:p>
        </p:txBody>
      </p:sp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705938-3CD9-46E7-8B07-EB55071F5EE8}"/>
              </a:ext>
            </a:extLst>
          </p:cNvPr>
          <p:cNvCxnSpPr/>
          <p:nvPr/>
        </p:nvCxnSpPr>
        <p:spPr>
          <a:xfrm flipV="1">
            <a:off x="8574374" y="5951095"/>
            <a:ext cx="2488367" cy="25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54FF1-74A2-43A9-AAD8-FC85BDE219AD}"/>
              </a:ext>
            </a:extLst>
          </p:cNvPr>
          <p:cNvSpPr txBox="1"/>
          <p:nvPr/>
        </p:nvSpPr>
        <p:spPr>
          <a:xfrm>
            <a:off x="10867869" y="5486400"/>
            <a:ext cx="1633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크리에티느</a:t>
            </a:r>
            <a:r>
              <a:rPr lang="ko-KR" altLang="en-US" dirty="0"/>
              <a:t> 변수가 </a:t>
            </a:r>
            <a:r>
              <a:rPr lang="ko-KR" altLang="en-US" dirty="0" err="1"/>
              <a:t>아닌건</a:t>
            </a:r>
            <a:r>
              <a:rPr lang="ko-KR" altLang="en-US" dirty="0"/>
              <a:t> 별이 하나</a:t>
            </a:r>
          </a:p>
        </p:txBody>
      </p:sp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FC85E1-94CB-4D49-922C-06F12434627C}"/>
              </a:ext>
            </a:extLst>
          </p:cNvPr>
          <p:cNvCxnSpPr/>
          <p:nvPr/>
        </p:nvCxnSpPr>
        <p:spPr>
          <a:xfrm flipH="1">
            <a:off x="7120328" y="2008682"/>
            <a:ext cx="329783" cy="37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41474A-2BC5-475D-B6CC-3F52A22426ED}"/>
              </a:ext>
            </a:extLst>
          </p:cNvPr>
          <p:cNvSpPr txBox="1"/>
          <p:nvPr/>
        </p:nvSpPr>
        <p:spPr>
          <a:xfrm>
            <a:off x="7824866" y="1828800"/>
            <a:ext cx="232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 다르게 만들어짐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3AE35F-277E-41CF-A956-7F6C58F6338B}"/>
              </a:ext>
            </a:extLst>
          </p:cNvPr>
          <p:cNvCxnSpPr/>
          <p:nvPr/>
        </p:nvCxnSpPr>
        <p:spPr>
          <a:xfrm>
            <a:off x="479685" y="3117954"/>
            <a:ext cx="779489" cy="64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11ED6C-3E1D-414A-A59D-87B8106D8FFF}"/>
              </a:ext>
            </a:extLst>
          </p:cNvPr>
          <p:cNvSpPr txBox="1"/>
          <p:nvPr/>
        </p:nvSpPr>
        <p:spPr>
          <a:xfrm>
            <a:off x="-2488367" y="1828800"/>
            <a:ext cx="24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 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49197-C757-4116-A147-D845A1A41DDC}"/>
              </a:ext>
            </a:extLst>
          </p:cNvPr>
          <p:cNvSpPr txBox="1"/>
          <p:nvPr/>
        </p:nvSpPr>
        <p:spPr>
          <a:xfrm>
            <a:off x="7120328" y="6136799"/>
            <a:ext cx="131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같은 의미</a:t>
            </a:r>
          </a:p>
        </p:txBody>
      </p:sp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655633" y="809469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-1514007" y="2038662"/>
            <a:ext cx="1858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웨어</a:t>
            </a:r>
            <a:r>
              <a:rPr lang="ko-KR" altLang="en-US" dirty="0"/>
              <a:t> 적으로 정해져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60hz -&gt; 60</a:t>
            </a:r>
            <a:r>
              <a:rPr lang="ko-KR" altLang="en-US" dirty="0"/>
              <a:t>이 되면 좋음 너무 높아 봐야 </a:t>
            </a:r>
            <a:r>
              <a:rPr lang="ko-KR" altLang="en-US" dirty="0" err="1"/>
              <a:t>필요없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/>
          <p:nvPr/>
        </p:nvCxnSpPr>
        <p:spPr>
          <a:xfrm flipV="1">
            <a:off x="8724275" y="3072984"/>
            <a:ext cx="1379095" cy="1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10658007" y="2698230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2" y="5351489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68EC84-818E-44FE-983F-AC49505F5E94}"/>
              </a:ext>
            </a:extLst>
          </p:cNvPr>
          <p:cNvCxnSpPr/>
          <p:nvPr/>
        </p:nvCxnSpPr>
        <p:spPr>
          <a:xfrm flipH="1">
            <a:off x="9144000" y="5636302"/>
            <a:ext cx="524656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3993-86C6-4E06-AD50-A7D722D342D8}"/>
              </a:ext>
            </a:extLst>
          </p:cNvPr>
          <p:cNvSpPr txBox="1"/>
          <p:nvPr/>
        </p:nvSpPr>
        <p:spPr>
          <a:xfrm>
            <a:off x="10028420" y="4976734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이거씀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B7AF-DFC4-4DA2-82B1-7D337B425C7A}"/>
              </a:ext>
            </a:extLst>
          </p:cNvPr>
          <p:cNvCxnSpPr/>
          <p:nvPr/>
        </p:nvCxnSpPr>
        <p:spPr>
          <a:xfrm>
            <a:off x="4946754" y="64457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F40532-506C-4569-908F-5A56D54F2426}"/>
              </a:ext>
            </a:extLst>
          </p:cNvPr>
          <p:cNvSpPr txBox="1"/>
          <p:nvPr/>
        </p:nvSpPr>
        <p:spPr>
          <a:xfrm>
            <a:off x="5861154" y="7030387"/>
            <a:ext cx="18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BAB43E-2E0B-46D5-A9D1-671605DA2B84}"/>
              </a:ext>
            </a:extLst>
          </p:cNvPr>
          <p:cNvCxnSpPr/>
          <p:nvPr/>
        </p:nvCxnSpPr>
        <p:spPr>
          <a:xfrm>
            <a:off x="8994098" y="569626"/>
            <a:ext cx="44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4FE8D-E159-441E-9DE1-2EDC95D48B1A}"/>
              </a:ext>
            </a:extLst>
          </p:cNvPr>
          <p:cNvSpPr txBox="1"/>
          <p:nvPr/>
        </p:nvSpPr>
        <p:spPr>
          <a:xfrm>
            <a:off x="9683646" y="246460"/>
            <a:ext cx="21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백터의</a:t>
            </a:r>
            <a:r>
              <a:rPr lang="ko-KR" altLang="en-US" dirty="0"/>
              <a:t> 연산으로 그대로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3FC771-F3D9-416C-8625-905FAAEC260F}"/>
              </a:ext>
            </a:extLst>
          </p:cNvPr>
          <p:cNvCxnSpPr/>
          <p:nvPr/>
        </p:nvCxnSpPr>
        <p:spPr>
          <a:xfrm flipV="1">
            <a:off x="8664315" y="1109272"/>
            <a:ext cx="1783829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C96888-5C41-45CB-A548-F20C653AB286}"/>
              </a:ext>
            </a:extLst>
          </p:cNvPr>
          <p:cNvSpPr txBox="1"/>
          <p:nvPr/>
        </p:nvSpPr>
        <p:spPr>
          <a:xfrm>
            <a:off x="10747948" y="704538"/>
            <a:ext cx="232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바꾸려고 했는데 선형적으로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증가 시켜 보정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FAE7C-D10D-4489-9054-F2D91DC4A16B}"/>
              </a:ext>
            </a:extLst>
          </p:cNvPr>
          <p:cNvCxnSpPr/>
          <p:nvPr/>
        </p:nvCxnSpPr>
        <p:spPr>
          <a:xfrm>
            <a:off x="8769246" y="4616970"/>
            <a:ext cx="104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4D4D3-B2DF-4128-AC6D-C2FBF68670F7}"/>
              </a:ext>
            </a:extLst>
          </p:cNvPr>
          <p:cNvSpPr txBox="1"/>
          <p:nvPr/>
        </p:nvSpPr>
        <p:spPr>
          <a:xfrm>
            <a:off x="10073390" y="4227226"/>
            <a:ext cx="13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출력을 하면 더 </a:t>
            </a:r>
            <a:r>
              <a:rPr lang="ko-KR" altLang="en-US" dirty="0" err="1"/>
              <a:t>어두워짐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476</Words>
  <Application>Microsoft Office PowerPoint</Application>
  <PresentationFormat>화면 슬라이드 쇼(4:3)</PresentationFormat>
  <Paragraphs>151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11</cp:revision>
  <dcterms:created xsi:type="dcterms:W3CDTF">2018-04-05T13:59:58Z</dcterms:created>
  <dcterms:modified xsi:type="dcterms:W3CDTF">2018-04-17T09:22:41Z</dcterms:modified>
</cp:coreProperties>
</file>